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Redmond" initials="BR" lastIdx="1" clrIdx="0">
    <p:extLst>
      <p:ext uri="{19B8F6BF-5375-455C-9EA6-DF929625EA0E}">
        <p15:presenceInfo xmlns:p15="http://schemas.microsoft.com/office/powerpoint/2012/main" userId="S-1-5-21-1920819998-1633053809-3046288422-8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39" d="100"/>
          <a:sy n="39" d="100"/>
        </p:scale>
        <p:origin x="3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F031F-E6C5-4A59-ADAC-DF0AF86993C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524F6-8836-4455-98D0-24625167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Odyssey/I-Search</a:t>
            </a:r>
            <a:r>
              <a:rPr lang="en-US" sz="4800" dirty="0" smtClean="0"/>
              <a:t>: Writing an </a:t>
            </a:r>
            <a:r>
              <a:rPr lang="en-US" sz="4800" dirty="0"/>
              <a:t>A</a:t>
            </a:r>
            <a:r>
              <a:rPr lang="en-US" sz="4800" dirty="0" smtClean="0"/>
              <a:t>rgumentative </a:t>
            </a:r>
            <a:r>
              <a:rPr lang="en-US" sz="4800" dirty="0"/>
              <a:t>T</a:t>
            </a:r>
            <a:r>
              <a:rPr lang="en-US" sz="4800" dirty="0" smtClean="0"/>
              <a:t>hesis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0897" y="3657597"/>
            <a:ext cx="2963917" cy="1320802"/>
          </a:xfrm>
        </p:spPr>
        <p:txBody>
          <a:bodyPr/>
          <a:lstStyle/>
          <a:p>
            <a:r>
              <a:rPr lang="en-US" dirty="0" smtClean="0"/>
              <a:t>Mr. Redmond	</a:t>
            </a:r>
          </a:p>
          <a:p>
            <a:r>
              <a:rPr lang="en-US" dirty="0" smtClean="0"/>
              <a:t>English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77" y="3657597"/>
            <a:ext cx="1384731" cy="17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Example of a Good 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Prompt/Question</a:t>
            </a:r>
            <a:r>
              <a:rPr lang="en-US" dirty="0" smtClean="0"/>
              <a:t>: Should students wear uniforms in school?</a:t>
            </a:r>
          </a:p>
          <a:p>
            <a:r>
              <a:rPr lang="en-US" b="1" dirty="0" smtClean="0"/>
              <a:t>Thesis: </a:t>
            </a:r>
            <a:r>
              <a:rPr lang="en-US" dirty="0" smtClean="0"/>
              <a:t>Uniforms should not become mandatory in school because that would take away students’ right to make their own choices – an ideal that is valued by the American culture.</a:t>
            </a:r>
            <a:endParaRPr lang="en-US" dirty="0"/>
          </a:p>
          <a:p>
            <a:pPr lvl="1"/>
            <a:r>
              <a:rPr lang="en-US" b="1" dirty="0" smtClean="0"/>
              <a:t>Position: </a:t>
            </a:r>
            <a:r>
              <a:rPr lang="en-US" dirty="0"/>
              <a:t>Uniforms should not become mandatory in </a:t>
            </a:r>
            <a:r>
              <a:rPr lang="en-US" dirty="0" smtClean="0"/>
              <a:t>school</a:t>
            </a:r>
          </a:p>
          <a:p>
            <a:pPr lvl="1"/>
            <a:r>
              <a:rPr lang="en-US" b="1" dirty="0" smtClean="0"/>
              <a:t>Brief rationale: </a:t>
            </a:r>
            <a:r>
              <a:rPr lang="en-US" dirty="0"/>
              <a:t>that would take away students’ right to make their own choices – an ideal that is valued by the American culture.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6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Example of a Good 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Thesis: </a:t>
            </a:r>
            <a:r>
              <a:rPr lang="en-US" dirty="0"/>
              <a:t>Uniforms should not become mandatory in school because that would take away students’ right to make their own choices – an ideal that is valued by the American culture.</a:t>
            </a:r>
          </a:p>
          <a:p>
            <a:pPr lvl="1"/>
            <a:r>
              <a:rPr lang="en-US" dirty="0" smtClean="0"/>
              <a:t>Notice that the brief rationale does NOT list specific reasons yet. Those will be stated and proved in the body paragraphs.</a:t>
            </a:r>
          </a:p>
          <a:p>
            <a:pPr lvl="1"/>
            <a:r>
              <a:rPr lang="en-US" dirty="0" smtClean="0"/>
              <a:t>Specific reasons that will be discussed in the rest of the essay: </a:t>
            </a:r>
          </a:p>
          <a:p>
            <a:pPr lvl="2"/>
            <a:r>
              <a:rPr lang="en-US" dirty="0" smtClean="0"/>
              <a:t>1) Uniforms limit self-expression (choice to show who a student is). </a:t>
            </a:r>
          </a:p>
          <a:p>
            <a:pPr lvl="2"/>
            <a:r>
              <a:rPr lang="en-US" dirty="0" smtClean="0"/>
              <a:t>2) Uniforms provide an additional cost of education (choice in how much to spend on education).</a:t>
            </a:r>
          </a:p>
          <a:p>
            <a:pPr lvl="2"/>
            <a:r>
              <a:rPr lang="en-US" dirty="0" smtClean="0"/>
              <a:t>3) Uniforms limit students’ comfort level (choice in how comfortable to be).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74" y="2548648"/>
            <a:ext cx="4513635" cy="34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Argue if Odysseus is an effective leader: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elbow partner:</a:t>
            </a:r>
            <a:br>
              <a:rPr lang="en-US" dirty="0" smtClean="0"/>
            </a:br>
            <a:r>
              <a:rPr lang="en-US" dirty="0" smtClean="0"/>
              <a:t>Argue if Odysseus is an effective leader: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2" y="2940907"/>
            <a:ext cx="10295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Position:  Odysseus is/is not an effective leader</a:t>
            </a:r>
          </a:p>
          <a:p>
            <a:endParaRPr lang="en-US" sz="3600" dirty="0"/>
          </a:p>
          <a:p>
            <a:r>
              <a:rPr lang="en-US" sz="3600" dirty="0" smtClean="0"/>
              <a:t>Rationale: Because…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90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What is a thesis statement?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arguable statement. </a:t>
            </a:r>
          </a:p>
          <a:p>
            <a:r>
              <a:rPr lang="en-US" dirty="0"/>
              <a:t>It is a complete sentence (or sentences) that expresses your position/opinion on a given topic.</a:t>
            </a:r>
          </a:p>
          <a:p>
            <a:r>
              <a:rPr lang="en-US" dirty="0"/>
              <a:t>It narrows down your topic to a specific focus of investigation.</a:t>
            </a:r>
          </a:p>
          <a:p>
            <a:r>
              <a:rPr lang="en-US" dirty="0"/>
              <a:t>It establishes a direction for the entire paper.</a:t>
            </a:r>
          </a:p>
          <a:p>
            <a:r>
              <a:rPr lang="en-US" dirty="0"/>
              <a:t>It is usually stated in your introduction.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not a thesis statement?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thesis is never a question; it could be the answer to a question.</a:t>
            </a:r>
          </a:p>
          <a:p>
            <a:r>
              <a:rPr lang="en-US" dirty="0"/>
              <a:t>A thesis is not an announcement of purpose.</a:t>
            </a:r>
          </a:p>
          <a:p>
            <a:r>
              <a:rPr lang="en-US" dirty="0"/>
              <a:t>A thesis is not simply a topic.</a:t>
            </a:r>
          </a:p>
          <a:p>
            <a:r>
              <a:rPr lang="en-US" dirty="0"/>
              <a:t>A thesis is not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 Thesis for an Argumentative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thesis has two parts: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osition: the writer’s argument or opinion on the given topic/prompt</a:t>
            </a:r>
          </a:p>
          <a:p>
            <a:pPr lvl="2"/>
            <a:r>
              <a:rPr lang="en-US" dirty="0" smtClean="0"/>
              <a:t>What the writer thinks.</a:t>
            </a:r>
          </a:p>
          <a:p>
            <a:pPr lvl="1"/>
            <a:r>
              <a:rPr lang="en-US" dirty="0" smtClean="0"/>
              <a:t>Brief Rationale: writer briefly explains the reasoning behind the position</a:t>
            </a:r>
          </a:p>
          <a:p>
            <a:pPr lvl="2"/>
            <a:r>
              <a:rPr lang="en-US" dirty="0" smtClean="0"/>
              <a:t>Why the writer thinks it.</a:t>
            </a:r>
            <a:endParaRPr lang="en-US" dirty="0"/>
          </a:p>
        </p:txBody>
      </p:sp>
      <p:pic>
        <p:nvPicPr>
          <p:cNvPr id="1028" name="Picture 4" descr="http://t0.gstatic.com/images?q=tbn:ANd9GcQQWHLZcMByp_v64BI_NF0SsnhZHuh8h6DIAbSQG8EXx8lGn_QG:www.sfsu.edu/%7Etesting/spee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17" y="4359385"/>
            <a:ext cx="1272156" cy="16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Determine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why the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following is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poor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thesis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statement.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Should students wear uniforms at school?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 thesis statement is NOT a question.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Determine why the following is a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poor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thesis statement.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purpose of my paper is to identify </a:t>
            </a:r>
            <a:r>
              <a:rPr lang="en-US" sz="3200" dirty="0" smtClean="0"/>
              <a:t>whether uniforms  are an unconstitutional or  legalized practice.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algn="ctr"/>
            <a:r>
              <a:rPr lang="en-US" sz="3200" dirty="0" smtClean="0"/>
              <a:t>A thesis is NOT an announcement of purpose.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92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Determine why the following is a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poor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thesis statement.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Uniforms in schools are unethical.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 thesis is NOT just a topic.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07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Determine why the following is a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poor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thesis statement.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decision to bring uniforms into schools is a bad one.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 thesis should NOT be this broad.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80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Determine why the following is a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poor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thesis statement.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Many private schools utilize the practice of students wearing uniforms.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 thesis is NOT a fact.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52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3911</TotalTime>
  <Words>534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Organic</vt:lpstr>
      <vt:lpstr>    Odyssey/I-Search: Writing an Argumentative Thesis</vt:lpstr>
      <vt:lpstr>What is a thesis statement?</vt:lpstr>
      <vt:lpstr>What is not a thesis statement?</vt:lpstr>
      <vt:lpstr>Writing a Thesis for an Argumentative Essay</vt:lpstr>
      <vt:lpstr>Determine why the following is a poor thesis statement.</vt:lpstr>
      <vt:lpstr>Determine why the following is a poor thesis statement.</vt:lpstr>
      <vt:lpstr>Determine why the following is a poor thesis statement.</vt:lpstr>
      <vt:lpstr>Determine why the following is a poor thesis statement.</vt:lpstr>
      <vt:lpstr>Determine why the following is a poor thesis statement.</vt:lpstr>
      <vt:lpstr>Example of a Good Thesis Statement</vt:lpstr>
      <vt:lpstr>Example of a Good Thesis Statement</vt:lpstr>
      <vt:lpstr>YOUR TURN!</vt:lpstr>
      <vt:lpstr>Argue if Odysseus is an effective leader:</vt:lpstr>
      <vt:lpstr>With elbow partner: Argue if Odysseus is an effective leader:</vt:lpstr>
      <vt:lpstr>Examples:</vt:lpstr>
    </vt:vector>
  </TitlesOfParts>
  <Company>LCUSD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Thesis Statement: Argument Essay</dc:title>
  <dc:creator>Lucy Pelletier</dc:creator>
  <cp:lastModifiedBy>Brian Redmond</cp:lastModifiedBy>
  <cp:revision>15</cp:revision>
  <cp:lastPrinted>2014-09-18T00:13:45Z</cp:lastPrinted>
  <dcterms:created xsi:type="dcterms:W3CDTF">2014-09-17T23:24:55Z</dcterms:created>
  <dcterms:modified xsi:type="dcterms:W3CDTF">2016-02-26T16:18:51Z</dcterms:modified>
</cp:coreProperties>
</file>