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1" d="100"/>
          <a:sy n="41" d="100"/>
        </p:scale>
        <p:origin x="7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95EC-2F8D-DC45-BBCC-246759849719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AF74-0245-4244-B2F6-581A1A5B78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Gilgamesh 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1:</a:t>
            </a:r>
          </a:p>
          <a:p>
            <a:r>
              <a:rPr lang="en-US" dirty="0" smtClean="0"/>
              <a:t>Gilgamesh Vocabulary Quiz </a:t>
            </a:r>
            <a:r>
              <a:rPr lang="en-US" dirty="0" smtClean="0"/>
              <a:t>8/31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-7571"/>
            <a:ext cx="8437418" cy="2968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4953000"/>
            <a:ext cx="9086850" cy="21304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Tablets </a:t>
            </a:r>
            <a:r>
              <a:rPr lang="en-US" dirty="0" smtClean="0"/>
              <a:t>I-IV: Friday </a:t>
            </a:r>
            <a:r>
              <a:rPr lang="en-US" dirty="0" smtClean="0"/>
              <a:t>8</a:t>
            </a:r>
            <a:r>
              <a:rPr lang="en-US" dirty="0" smtClean="0"/>
              <a:t>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usage and definitions of all 12 words.</a:t>
            </a:r>
          </a:p>
          <a:p>
            <a:r>
              <a:rPr lang="en-US" dirty="0" smtClean="0"/>
              <a:t>Be able to discuss characterization, plot points, and important events from Tablets</a:t>
            </a:r>
          </a:p>
          <a:p>
            <a:pPr marL="0" indent="0">
              <a:buNone/>
            </a:pPr>
            <a:r>
              <a:rPr lang="en-US" dirty="0" smtClean="0"/>
              <a:t>I-IV.</a:t>
            </a:r>
          </a:p>
          <a:p>
            <a:pPr>
              <a:buFontTx/>
              <a:buChar char="-"/>
            </a:pPr>
            <a:r>
              <a:rPr lang="en-US" dirty="0" smtClean="0"/>
              <a:t>Know who is who:</a:t>
            </a:r>
          </a:p>
          <a:p>
            <a:pPr>
              <a:buFontTx/>
              <a:buChar char="-"/>
            </a:pPr>
            <a:r>
              <a:rPr lang="en-US" dirty="0" smtClean="0"/>
              <a:t>Character matching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745" y="4114799"/>
            <a:ext cx="4148255" cy="27432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Tablets I-IV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Ignominy           7. Briar</a:t>
            </a:r>
          </a:p>
          <a:p>
            <a:r>
              <a:rPr lang="en-US" dirty="0" smtClean="0"/>
              <a:t>2. Bitumen            8. Repose</a:t>
            </a:r>
          </a:p>
          <a:p>
            <a:r>
              <a:rPr lang="en-US" dirty="0" smtClean="0"/>
              <a:t>3. Ashlar                9. Talons  </a:t>
            </a:r>
          </a:p>
          <a:p>
            <a:r>
              <a:rPr lang="en-US" dirty="0" smtClean="0"/>
              <a:t>4. Chaff			     10. Scion</a:t>
            </a:r>
          </a:p>
          <a:p>
            <a:r>
              <a:rPr lang="en-US" dirty="0" smtClean="0"/>
              <a:t>5. Delirium          11.Divination </a:t>
            </a:r>
          </a:p>
          <a:p>
            <a:r>
              <a:rPr lang="en-US" dirty="0" smtClean="0"/>
              <a:t>6. Wroth              12. Ostentatious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Flashcards </a:t>
            </a:r>
            <a:r>
              <a:rPr lang="en-US" dirty="0"/>
              <a:t>D</a:t>
            </a:r>
            <a:r>
              <a:rPr lang="en-US" dirty="0" smtClean="0"/>
              <a:t>ue Tuesday 8/28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Front:</a:t>
            </a:r>
            <a:r>
              <a:rPr lang="en-US" dirty="0"/>
              <a:t> Top right corner – initials</a:t>
            </a:r>
          </a:p>
          <a:p>
            <a:r>
              <a:rPr lang="en-US" dirty="0"/>
              <a:t>Word</a:t>
            </a:r>
          </a:p>
          <a:p>
            <a:r>
              <a:rPr lang="en-US" dirty="0"/>
              <a:t>Image</a:t>
            </a:r>
          </a:p>
          <a:p>
            <a:r>
              <a:rPr lang="en-US" dirty="0"/>
              <a:t>Part of Speech (adjective, adverb, noun </a:t>
            </a:r>
            <a:r>
              <a:rPr lang="en-US" dirty="0" err="1"/>
              <a:t>ect</a:t>
            </a:r>
            <a:r>
              <a:rPr lang="en-US" dirty="0"/>
              <a:t>.)</a:t>
            </a:r>
          </a:p>
          <a:p>
            <a:r>
              <a:rPr lang="en-US" b="1" dirty="0">
                <a:solidFill>
                  <a:srgbClr val="4BACC6"/>
                </a:solidFill>
              </a:rPr>
              <a:t>Back:</a:t>
            </a:r>
          </a:p>
          <a:p>
            <a:r>
              <a:rPr lang="en-US" dirty="0"/>
              <a:t>Definition</a:t>
            </a:r>
          </a:p>
          <a:p>
            <a:r>
              <a:rPr lang="en-US" dirty="0"/>
              <a:t>Synonym</a:t>
            </a:r>
          </a:p>
          <a:p>
            <a:r>
              <a:rPr lang="en-US" dirty="0"/>
              <a:t>Sentence using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8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Gilgamesh Vocabulary Words</vt:lpstr>
      <vt:lpstr>Quiz: Tablets I-IV: Friday 8/31</vt:lpstr>
      <vt:lpstr>Tablets I-IV</vt:lpstr>
      <vt:lpstr>Flashcards Due Tuesday 8/28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Gilgamesh Vocabulary Words</dc:title>
  <dc:creator>Brian Redmond</dc:creator>
  <cp:lastModifiedBy>Brian Redmond</cp:lastModifiedBy>
  <cp:revision>12</cp:revision>
  <dcterms:created xsi:type="dcterms:W3CDTF">2014-08-19T00:29:19Z</dcterms:created>
  <dcterms:modified xsi:type="dcterms:W3CDTF">2018-08-20T22:58:57Z</dcterms:modified>
</cp:coreProperties>
</file>